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45" d="100"/>
          <a:sy n="4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4666252"/>
      </p:ext>
    </p:extLst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081577"/>
      </p:ext>
    </p:extLst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4769198"/>
      </p:ext>
    </p:extLst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607347"/>
      </p:ext>
    </p:extLst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509065"/>
      </p:ext>
    </p:extLst>
  </p:cSld>
  <p:clrMapOvr>
    <a:masterClrMapping/>
  </p:clrMapOvr>
  <p:transition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1887581"/>
      </p:ext>
    </p:extLst>
  </p:cSld>
  <p:clrMapOvr>
    <a:masterClrMapping/>
  </p:clrMapOvr>
  <p:transition>
    <p:pull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4544776"/>
      </p:ext>
    </p:extLst>
  </p:cSld>
  <p:clrMapOvr>
    <a:masterClrMapping/>
  </p:clrMapOvr>
  <p:transition>
    <p:pull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1894058"/>
      </p:ext>
    </p:extLst>
  </p:cSld>
  <p:clrMapOvr>
    <a:masterClrMapping/>
  </p:clrMapOvr>
  <p:transition>
    <p:pull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757199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956867"/>
      </p:ext>
    </p:extLst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746562"/>
      </p:ext>
    </p:extLst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691961"/>
      </p:ext>
    </p:extLst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0279108"/>
      </p:ext>
    </p:extLst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1598836"/>
      </p:ext>
    </p:extLst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78667"/>
      </p:ext>
    </p:extLst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7599068"/>
      </p:ext>
    </p:extLst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151286"/>
      </p:ext>
    </p:extLst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E91D45-6924-4ABB-B6DE-DEF05FBCB5C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1B5E63-1455-4B77-A56E-BDB7B01A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86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ransition>
    <p:pull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ora.com/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pn.go.com/" TargetMode="External"/><Relationship Id="rId5" Type="http://schemas.openxmlformats.org/officeDocument/2006/relationships/hyperlink" Target="http://cranstonwright.weebly.com/" TargetMode="External"/><Relationship Id="rId4" Type="http://schemas.openxmlformats.org/officeDocument/2006/relationships/hyperlink" Target="http://www.notdoppler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38" y="2671233"/>
            <a:ext cx="5308866" cy="151553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 About Me</a:t>
            </a:r>
            <a:b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951" y="3733800"/>
            <a:ext cx="2105848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3598327"/>
            <a:ext cx="37479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By: Cranston Wright III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3/7/13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r>
              <a:rPr lang="en-US" sz="2400" b="1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</a:t>
            </a:r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Hour</a:t>
            </a:r>
            <a:endParaRPr 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was given to me by my Dad and I was named Cranston because he was named and Cranston. But my granddad always called me CJ so now my whole family calls me CJ even though I’m the 3</a:t>
            </a:r>
            <a:r>
              <a:rPr lang="en-US" baseline="30000" dirty="0" smtClean="0"/>
              <a:t>rd</a:t>
            </a:r>
            <a:r>
              <a:rPr lang="en-US" dirty="0" smtClean="0"/>
              <a:t> so to this day we don’t know why he named me CJ.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09131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"1999." Wikipedia. Wikimedia Foundation, 05 Mar. 2013. Web. 07 Mar. 2013</a:t>
            </a:r>
            <a:r>
              <a:rPr lang="en-US" dirty="0" smtClean="0"/>
              <a:t>.</a:t>
            </a:r>
          </a:p>
          <a:p>
            <a:r>
              <a:rPr lang="en-US" dirty="0"/>
              <a:t>"Dropbox - Simplify Your Life." Dropbox. </a:t>
            </a:r>
            <a:r>
              <a:rPr lang="en-US" dirty="0" err="1"/>
              <a:t>N.p</a:t>
            </a:r>
            <a:r>
              <a:rPr lang="en-US" dirty="0"/>
              <a:t>., 07 Mar. 2013. Web. 07 Mar. 2013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13262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And Siblings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have only one brother and of course 2 spectacular parents my Cranston Wright Jr.(39), mom Kimberly Wright(38) and younger brother Cameron Wright(9)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733800"/>
            <a:ext cx="3715149" cy="24722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0" y="4648200"/>
            <a:ext cx="1828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was born April 8, 1999 in Detroit, Michigan and attended Old Redford Academy in Kindergarten-1</a:t>
            </a:r>
            <a:r>
              <a:rPr lang="en-US" baseline="30000" dirty="0" smtClean="0"/>
              <a:t>st Grade</a:t>
            </a:r>
            <a:r>
              <a:rPr lang="en-US" dirty="0" smtClean="0"/>
              <a:t> and came to Bates for Academy 2</a:t>
            </a:r>
            <a:r>
              <a:rPr lang="en-US" baseline="30000" dirty="0" smtClean="0"/>
              <a:t>nd</a:t>
            </a:r>
            <a:r>
              <a:rPr lang="en-US" dirty="0" smtClean="0"/>
              <a:t> -8</a:t>
            </a:r>
            <a:r>
              <a:rPr lang="en-US" baseline="30000" dirty="0" smtClean="0"/>
              <a:t>th</a:t>
            </a:r>
            <a:r>
              <a:rPr lang="en-US" dirty="0" smtClean="0"/>
              <a:t> Grade. Played basketball, soccer and football since I was little. I mainly play basketball.  I like to fish and sleep as well.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469812"/>
            <a:ext cx="2619375" cy="17430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76865" y="5105400"/>
            <a:ext cx="1413935" cy="82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was little I didn’t live in the house I lived in now. Many other things happened like the euro was established, Bill Gates’ fortune reached over 100 Billion, Microsoft released Windows 98, a total solar eclipse was seen in Europe and Asia and an earthquake and tsunami hit Vanuatu.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495800"/>
            <a:ext cx="2466975" cy="18478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4876800"/>
            <a:ext cx="1676400" cy="108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I’m 13 years old and I am in 8th grade. I still play basketball and soccer I had to let football go. And I will be hoping to attend The Detroit Country Day School for high school.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706504"/>
            <a:ext cx="1885950" cy="2514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24200" y="4648200"/>
            <a:ext cx="1981200" cy="128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89548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4114800"/>
            <a:ext cx="2143125" cy="199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favorite foods are Mac and Cheese, spaghetti with cheese and lasagna. I like to listen to Hip </a:t>
            </a:r>
            <a:r>
              <a:rPr lang="en-US" dirty="0"/>
              <a:t>H</a:t>
            </a:r>
            <a:r>
              <a:rPr lang="en-US" dirty="0" smtClean="0"/>
              <a:t>op/ R&amp;B music. I love the color navy blue and I adore the sport of basketball. My favorite class is gym of course because I have a lot of adrenaline.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447800" y="4800600"/>
            <a:ext cx="1600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7529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to surf the internet an go on many websites here are my Top 5:</a:t>
            </a:r>
          </a:p>
          <a:p>
            <a:r>
              <a:rPr lang="en-US" dirty="0" smtClean="0">
                <a:hlinkClick r:id="rId2"/>
              </a:rPr>
              <a:t>YouTube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Pandora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Not Doppler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Cranston Wright on Technology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ESPN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200400"/>
            <a:ext cx="1524000" cy="1524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35052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73620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Future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10 years I see myself in the NBA. I see myself playing for an NBA team or if that doesn’t work out I see myself pursuing a job in the field of engineering.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657600"/>
            <a:ext cx="3810000" cy="267268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24000" y="4572000"/>
            <a:ext cx="152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73941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Something You Don’t Know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you don’t know about me is that I like to dance when I am absolutely bored.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363382"/>
            <a:ext cx="1771650" cy="25717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52600" y="4114800"/>
            <a:ext cx="1447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64146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455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 All About Me </vt:lpstr>
      <vt:lpstr>Parents And Siblings </vt:lpstr>
      <vt:lpstr>Childhood</vt:lpstr>
      <vt:lpstr>What Was Happening?</vt:lpstr>
      <vt:lpstr>Me Today </vt:lpstr>
      <vt:lpstr>My Favorite Things</vt:lpstr>
      <vt:lpstr>My Favorite Websites</vt:lpstr>
      <vt:lpstr>My Future Plans </vt:lpstr>
      <vt:lpstr>Something You Don’t Know About Me</vt:lpstr>
      <vt:lpstr>My Name</vt:lpstr>
      <vt:lpstr>References</vt:lpstr>
    </vt:vector>
  </TitlesOfParts>
  <Company>Detroit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DPS</dc:creator>
  <cp:lastModifiedBy>Windows User</cp:lastModifiedBy>
  <cp:revision>14</cp:revision>
  <dcterms:created xsi:type="dcterms:W3CDTF">2013-03-07T13:45:01Z</dcterms:created>
  <dcterms:modified xsi:type="dcterms:W3CDTF">2013-03-09T02:42:44Z</dcterms:modified>
</cp:coreProperties>
</file>